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sldIdLst>
    <p:sldId id="256" r:id="rId2"/>
    <p:sldId id="257" r:id="rId3"/>
    <p:sldId id="287" r:id="rId4"/>
    <p:sldId id="293" r:id="rId5"/>
    <p:sldId id="285" r:id="rId6"/>
    <p:sldId id="292" r:id="rId7"/>
    <p:sldId id="263" r:id="rId8"/>
    <p:sldId id="262" r:id="rId9"/>
    <p:sldId id="279" r:id="rId10"/>
    <p:sldId id="259" r:id="rId11"/>
    <p:sldId id="260" r:id="rId12"/>
    <p:sldId id="274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85"/>
            <p14:sldId id="292"/>
            <p14:sldId id="263"/>
            <p14:sldId id="262"/>
            <p14:sldId id="279"/>
            <p14:sldId id="259"/>
            <p14:sldId id="260"/>
            <p14:sldId id="27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55"/>
    <p:restoredTop sz="94708"/>
  </p:normalViewPr>
  <p:slideViewPr>
    <p:cSldViewPr snapToGrid="0" snapToObjects="1">
      <p:cViewPr varScale="1">
        <p:scale>
          <a:sx n="84" d="100"/>
          <a:sy n="8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 dirty="0"/>
              <a:t>Updated 10/19/20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1" r="22073"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33" y="4735368"/>
            <a:ext cx="8596668" cy="12643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Neurons are shaped kind of like a tree. </a:t>
            </a:r>
          </a:p>
          <a:p>
            <a:pPr lvl="1"/>
            <a:r>
              <a:rPr lang="en-US" dirty="0"/>
              <a:t>There are branches with leaves at the top (the dendrites/soma)</a:t>
            </a:r>
          </a:p>
          <a:p>
            <a:pPr lvl="1"/>
            <a:r>
              <a:rPr lang="en-US" dirty="0"/>
              <a:t>It has a long trunk (the axon)</a:t>
            </a:r>
          </a:p>
          <a:p>
            <a:pPr lvl="1"/>
            <a:r>
              <a:rPr lang="en-US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9" y="1224352"/>
            <a:ext cx="6299936" cy="310330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t="55116" r="50775" b="6617"/>
          <a:stretch/>
        </p:blipFill>
        <p:spPr>
          <a:xfrm>
            <a:off x="709316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9" t="24652" r="17950" b="17778"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9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61" t="27142" r="6012" b="25486"/>
          <a:stretch/>
        </p:blipFill>
        <p:spPr>
          <a:xfrm>
            <a:off x="4653012" y="692555"/>
            <a:ext cx="2524474" cy="3406765"/>
          </a:xfr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33347D-F84D-424A-B192-1A9CF4FA9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8" t="19329" r="6063" b="18458"/>
          <a:stretch/>
        </p:blipFill>
        <p:spPr>
          <a:xfrm>
            <a:off x="778522" y="4017289"/>
            <a:ext cx="4831033" cy="2535381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 t="53960" r="74311" b="25705"/>
          <a:stretch/>
        </p:blipFill>
        <p:spPr>
          <a:xfrm>
            <a:off x="5609554" y="4309016"/>
            <a:ext cx="2938097" cy="2273587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BB71FEA-6A3F-5B42-8272-281E30F0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9" t="24652" r="17950" b="17778"/>
          <a:stretch/>
        </p:blipFill>
        <p:spPr>
          <a:xfrm>
            <a:off x="2233770" y="1058908"/>
            <a:ext cx="1920538" cy="23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2" y="344390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20751" y="2767826"/>
            <a:ext cx="5175249" cy="3881437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91" y="1092973"/>
            <a:ext cx="4069835" cy="1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827" y="1643242"/>
            <a:ext cx="7105504" cy="40702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58" t="14175" r="13578" b="8838"/>
          <a:stretch/>
        </p:blipFill>
        <p:spPr>
          <a:xfrm>
            <a:off x="434093" y="3372216"/>
            <a:ext cx="3500609" cy="276264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8" t="19329" r="6063" b="18458"/>
          <a:stretch/>
        </p:blipFill>
        <p:spPr>
          <a:xfrm>
            <a:off x="46165" y="958163"/>
            <a:ext cx="4001678" cy="21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0016"/>
            <a:ext cx="6641259" cy="4961477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256</Words>
  <Application>Microsoft Macintosh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How Neurons communicate</vt:lpstr>
      <vt:lpstr>Example Information Processing</vt:lpstr>
      <vt:lpstr>How Neurons Process Information</vt:lpstr>
      <vt:lpstr>Neurons are Organized into Networks</vt:lpstr>
      <vt:lpstr>Many Types of Neurons </vt:lpstr>
      <vt:lpstr>Strengthening of Connections</vt:lpstr>
      <vt:lpstr>Weakening of Connections / Negative Feedback </vt:lpstr>
      <vt:lpstr>From Bio to Artificial</vt:lpstr>
      <vt:lpstr>Now Back to the Notebook…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15</cp:revision>
  <dcterms:created xsi:type="dcterms:W3CDTF">2020-10-19T18:32:20Z</dcterms:created>
  <dcterms:modified xsi:type="dcterms:W3CDTF">2020-10-20T17:25:54Z</dcterms:modified>
</cp:coreProperties>
</file>